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27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58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7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1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3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6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1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4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6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97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04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92D95-6B39-4AB7-8B29-B02EDE270043}" type="datetimeFigureOut">
              <a:rPr lang="en-US" smtClean="0"/>
              <a:t>1/25/2015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01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 w="12700">
                  <a:noFill/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Solar System Simulator.</a:t>
            </a:r>
            <a:endParaRPr lang="en-US" dirty="0">
              <a:ln w="12700">
                <a:noFill/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Brennan </a:t>
            </a:r>
            <a:r>
              <a:rPr lang="en-US" dirty="0" err="1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Metzelaar</a:t>
            </a:r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 &amp; Joshua Nuez</a:t>
            </a:r>
          </a:p>
          <a:p>
            <a:endParaRPr lang="en-US" dirty="0">
              <a:ln w="6350">
                <a:solidFill>
                  <a:schemeClr val="tx1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2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Overview:</a:t>
            </a:r>
            <a:endParaRPr lang="en-US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3175">
            <a:solidFill>
              <a:schemeClr val="tx1">
                <a:alpha val="89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latin typeface="Bauhaus 93" panose="04030905020B02020C02" pitchFamily="82" charset="0"/>
              </a:rPr>
              <a:t> </a:t>
            </a:r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creates a model of the solar system:</a:t>
            </a:r>
            <a:endParaRPr lang="en-US" sz="3200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Proportionally accurate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Animated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Allows user input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Focused on High Cohesion</a:t>
            </a:r>
          </a:p>
          <a:p>
            <a:endParaRPr lang="en-US" sz="24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9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Design/UML: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096" y="2378479"/>
            <a:ext cx="3000794" cy="2896004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3" y="1595953"/>
            <a:ext cx="6573789" cy="526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9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Application Development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39" y="1516342"/>
            <a:ext cx="5796421" cy="4799844"/>
          </a:xfrm>
        </p:spPr>
      </p:pic>
    </p:spTree>
    <p:extLst>
      <p:ext uri="{BB962C8B-B14F-4D97-AF65-F5344CB8AC3E}">
        <p14:creationId xmlns:p14="http://schemas.microsoft.com/office/powerpoint/2010/main" val="256585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71" y="543812"/>
            <a:ext cx="5495364" cy="548853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181" y="543812"/>
            <a:ext cx="5495348" cy="548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4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230" y="136526"/>
            <a:ext cx="7769539" cy="6409700"/>
          </a:xfrm>
        </p:spPr>
      </p:pic>
    </p:spTree>
    <p:extLst>
      <p:ext uri="{BB962C8B-B14F-4D97-AF65-F5344CB8AC3E}">
        <p14:creationId xmlns:p14="http://schemas.microsoft.com/office/powerpoint/2010/main" val="404083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Challenges (NONE we’re awesome)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Debugging: have no proper understanding of graphics</a:t>
            </a:r>
            <a:endParaRPr lang="en-US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Planning the scale of the project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11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Possible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Multiple suns (application has the capacity to handle multiple suns)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Collision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Zoom, Better UI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Asteroids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Hover Event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More accurate Calculations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22308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85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Bauhaus 93</vt:lpstr>
      <vt:lpstr>Calibri</vt:lpstr>
      <vt:lpstr>Calibri Light</vt:lpstr>
      <vt:lpstr>Cooper Black</vt:lpstr>
      <vt:lpstr>Office Theme</vt:lpstr>
      <vt:lpstr>Solar System Simulator.</vt:lpstr>
      <vt:lpstr>Overview:</vt:lpstr>
      <vt:lpstr>Design/UML:</vt:lpstr>
      <vt:lpstr>Application Development</vt:lpstr>
      <vt:lpstr>PowerPoint Presentation</vt:lpstr>
      <vt:lpstr>PowerPoint Presentation</vt:lpstr>
      <vt:lpstr>Demo</vt:lpstr>
      <vt:lpstr>Challenges (NONE we’re awesome)</vt:lpstr>
      <vt:lpstr>Possible Improvements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System Simulator.</dc:title>
  <dc:creator>Joshua C Nuez</dc:creator>
  <cp:lastModifiedBy>Brennan Metzelaar</cp:lastModifiedBy>
  <cp:revision>9</cp:revision>
  <dcterms:created xsi:type="dcterms:W3CDTF">2015-01-25T23:16:59Z</dcterms:created>
  <dcterms:modified xsi:type="dcterms:W3CDTF">2015-01-26T05:56:18Z</dcterms:modified>
</cp:coreProperties>
</file>

<file path=docProps/thumbnail.jpeg>
</file>